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  <p:sldMasterId r:id="rId5" id="2147483657"/>
    <p:sldMasterId r:id="rId6" id="2147483659"/>
  </p:sldMasterIdLst>
  <p:notesMasterIdLst>
    <p:notesMasterId r:id="rId7"/>
  </p:notesMasterIdLst>
  <p:sldIdLst>
    <p:sldId r:id="rId8" id="256"/>
    <p:sldId r:id="rId9" id="257"/>
    <p:sldId r:id="rId10" id="258"/>
    <p:sldId r:id="rId11" id="259"/>
    <p:sldId r:id="rId12" id="260"/>
  </p:sldIdLst>
  <p:sldSz cx="9144000" cy="6858000" type="screen4x3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en-US">
        <a:uFillTx/>
      </a:defRPr>
    </a:defPPr>
    <a:lvl1pPr algn="l" fontAlgn="base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charset="0" typeface="ＭＳ Ｐゴシック"/>
        <a:cs charset="0" typeface="ＭＳ Ｐゴシック"/>
      </a:defRPr>
    </a:lvl1pPr>
    <a:lvl2pPr algn="l" fontAlgn="base" marL="4572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charset="0" typeface="ＭＳ Ｐゴシック"/>
        <a:cs charset="0" typeface="ＭＳ Ｐゴシック"/>
      </a:defRPr>
    </a:lvl2pPr>
    <a:lvl3pPr algn="l" fontAlgn="base" marL="9144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charset="0" typeface="ＭＳ Ｐゴシック"/>
        <a:cs charset="0" typeface="ＭＳ Ｐゴシック"/>
      </a:defRPr>
    </a:lvl3pPr>
    <a:lvl4pPr algn="l" fontAlgn="base" marL="13716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charset="0" typeface="ＭＳ Ｐゴシック"/>
        <a:cs charset="0" typeface="ＭＳ Ｐゴシック"/>
      </a:defRPr>
    </a:lvl4pPr>
    <a:lvl5pPr algn="l" fontAlgn="base" marL="18288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charset="0" typeface="ＭＳ Ｐゴシック"/>
        <a:cs charset="0" typeface="ＭＳ Ｐゴシック"/>
      </a:defRPr>
    </a:lvl5pPr>
    <a:lvl6pPr algn="l" defTabSz="457200" eaLnBrk="1" hangingPunct="1" latinLnBrk="0" marL="2286000" rtl="0">
      <a:defRPr kern="1200">
        <a:solidFill>
          <a:schemeClr val="tx1"/>
        </a:solidFill>
        <a:uFillTx/>
        <a:latin charset="0" typeface="Arial"/>
        <a:ea charset="0" typeface="ＭＳ Ｐゴシック"/>
        <a:cs charset="0" typeface="ＭＳ Ｐゴシック"/>
      </a:defRPr>
    </a:lvl6pPr>
    <a:lvl7pPr algn="l" defTabSz="457200" eaLnBrk="1" hangingPunct="1" latinLnBrk="0" marL="2743200" rtl="0">
      <a:defRPr kern="1200">
        <a:solidFill>
          <a:schemeClr val="tx1"/>
        </a:solidFill>
        <a:uFillTx/>
        <a:latin charset="0" typeface="Arial"/>
        <a:ea charset="0" typeface="ＭＳ Ｐゴシック"/>
        <a:cs charset="0" typeface="ＭＳ Ｐゴシック"/>
      </a:defRPr>
    </a:lvl7pPr>
    <a:lvl8pPr algn="l" defTabSz="457200" eaLnBrk="1" hangingPunct="1" latinLnBrk="0" marL="3200400" rtl="0">
      <a:defRPr kern="1200">
        <a:solidFill>
          <a:schemeClr val="tx1"/>
        </a:solidFill>
        <a:uFillTx/>
        <a:latin charset="0" typeface="Arial"/>
        <a:ea charset="0" typeface="ＭＳ Ｐゴシック"/>
        <a:cs charset="0" typeface="ＭＳ Ｐゴシック"/>
      </a:defRPr>
    </a:lvl8pPr>
    <a:lvl9pPr algn="l" defTabSz="457200" eaLnBrk="1" hangingPunct="1" latinLnBrk="0" marL="3657600" rtl="0">
      <a:defRPr kern="1200">
        <a:solidFill>
          <a:schemeClr val="tx1"/>
        </a:solidFill>
        <a:uFillTx/>
        <a:latin charset="0" typeface="Arial"/>
        <a:ea charset="0" typeface="ＭＳ Ｐゴシック"/>
        <a:cs charset="0" typeface="ＭＳ Ｐゴシック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prnPr/>
</p:presentationPr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lastView="sldThumbnailView">
  <p:normalViewPr>
    <p:restoredLeft sz="26567"/>
    <p:restoredTop sz="94715"/>
  </p:normalViewPr>
  <p:slideViewPr>
    <p:cSldViewPr snapToGrid="0"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68"/>
          <a:sy d="100" n="68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996" y="72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100"/>
        <a:sy d="100" n="100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sorter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100"/>
        <a:sy d="100" n="100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sorter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2008" cy="72008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slideMasters/slideMaster2.xml" Type="http://schemas.openxmlformats.org/officeDocument/2006/relationships/slideMaster"></Relationship><Relationship Id="rId6" Target="slideMasters/slideMaster3.xml" Type="http://schemas.openxmlformats.org/officeDocument/2006/relationships/slideMaster"></Relationship><Relationship Id="rId7" Target="notesMasters/notesMaster1.xml" Type="http://schemas.openxmlformats.org/officeDocument/2006/relationships/notesMaster"></Relationship><Relationship Id="rId8" Target="slides/slide1.xml" Type="http://schemas.openxmlformats.org/officeDocument/2006/relationships/slide"></Relationship><Relationship Id="rId9" Target="slides/slide2.xml" Type="http://schemas.openxmlformats.org/officeDocument/2006/relationships/slide"></Relationship><Relationship Id="rId10" Target="slides/slide3.xml" Type="http://schemas.openxmlformats.org/officeDocument/2006/relationships/slide"></Relationship><Relationship Id="rId11" Target="slides/slide4.xml" Type="http://schemas.openxmlformats.org/officeDocument/2006/relationships/slide"></Relationship><Relationship Id="rId12" Target="slides/slide5.xml" Type="http://schemas.openxmlformats.org/officeDocument/2006/relationships/slide"></Relationship><Relationship Id="rId13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4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Head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8788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SG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8788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0C563453-68EB-45DB-A94D-07CF62E7318A}" type="datetimeFigureOut">
              <a:rPr lang="en-SG" smtClean="0">
                <a:uFillTx/>
              </a:rPr>
              <a:t>16/8/2018</a:t>
            </a:fld>
            <a:endParaRPr lang="en-SG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Imag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/>
          <a:p>
            <a:endParaRPr lang="en-SG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Notes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400550"/>
            <a:ext cx="5486400" cy="360045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SG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8787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SG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8787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B21FB306-6E02-41EA-9298-40ACC6E61B86}" type="slidenum">
              <a:rPr lang="en-SG" smtClean="0">
                <a:uFillTx/>
              </a:rPr>
              <a:t>‹#›</a:t>
            </a:fld>
            <a:endParaRPr lang="en-SG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lvl1pPr algn="l" defTabSz="914400" eaLnBrk="1" hangingPunct="1" latinLnBrk="0" marL="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standalone="yes" ?><Relationships xmlns="http://schemas.openxmlformats.org/package/2006/relationships"><Relationship Id="rId1" Target="../media/image3.emf" Type="http://schemas.openxmlformats.org/officeDocument/2006/relationships/image"></Relationship><Relationship Id="rId2" Target="../media/image4.jpeg" Type="http://schemas.openxmlformats.org/officeDocument/2006/relationships/image"></Relationship><Relationship Id="rId3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media/image3.emf" Type="http://schemas.openxmlformats.org/officeDocument/2006/relationships/image"></Relationship><Relationship Id="rId2" Target="../media/image4.jpeg" Type="http://schemas.openxmlformats.org/officeDocument/2006/relationships/image"></Relationship><Relationship Id="rId3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1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Picture 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screen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160814" y="950913"/>
            <a:ext cx="1965871" cy="1182687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74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24400" y="2743201"/>
            <a:ext cx="3505200" cy="1371600"/>
          </a:xfr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l">
              <a:lnSpc>
                <a:spcPct val="100000"/>
              </a:lnSpc>
              <a:defRPr b="0" baseline="0" i="0">
                <a:solidFill>
                  <a:schemeClr val="accent4"/>
                </a:solidFill>
                <a:uFillTx/>
                <a:latin typeface="EnzoPro-Light"/>
                <a:cs typeface="EnzoPro-Light"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Pictur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5668" y="529444"/>
            <a:ext cx="3740354" cy="579789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Drag picture to placeholder or click icon to add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Picture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0225" y="530225"/>
            <a:ext cx="3773488" cy="579437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Drag picture to placeholder or click icon to add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End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>
  <p:cSld name="1_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1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Picture 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screen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160814" y="950913"/>
            <a:ext cx="1965871" cy="1182687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74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24400" y="2743201"/>
            <a:ext cx="3505200" cy="1371600"/>
          </a:xfr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l">
              <a:lnSpc>
                <a:spcPct val="100000"/>
              </a:lnSpc>
              <a:defRPr b="0" baseline="0" i="0">
                <a:solidFill>
                  <a:schemeClr val="accent4"/>
                </a:solidFill>
                <a:uFillTx/>
                <a:latin typeface="EnzoPro-Light"/>
                <a:cs typeface="EnzoPro-Light"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Pictur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5668" y="529444"/>
            <a:ext cx="3740354" cy="579789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Drag picture to placeholder or click icon to add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Picture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0225" y="530225"/>
            <a:ext cx="3773488" cy="579437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Drag picture to placeholder or click icon to add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accent4"/>
                </a:solidFill>
                <a:uFillTx/>
              </a:defRPr>
            </a:lvl1pPr>
            <a:lvl2pPr>
              <a:defRPr>
                <a:solidFill>
                  <a:schemeClr val="accent4"/>
                </a:solidFill>
                <a:uFillTx/>
              </a:defRPr>
            </a:lvl2pPr>
            <a:lvl3pPr>
              <a:defRPr>
                <a:solidFill>
                  <a:schemeClr val="accent4"/>
                </a:solidFill>
                <a:uFillTx/>
              </a:defRPr>
            </a:lvl3pPr>
            <a:lvl4pPr>
              <a:defRPr>
                <a:solidFill>
                  <a:schemeClr val="accent4"/>
                </a:solidFill>
                <a:uFillTx/>
              </a:defRPr>
            </a:lvl4pPr>
            <a:lvl5pPr>
              <a:defRPr>
                <a:solidFill>
                  <a:schemeClr val="accent4"/>
                </a:solidFill>
                <a:uFillTx/>
              </a:defRPr>
            </a:lvl5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accent4"/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1_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8313" y="1603375"/>
            <a:ext cx="6542087" cy="45688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FontTx/>
              <a:buNone/>
              <a:defRPr baseline="0" sz="2000">
                <a:solidFill>
                  <a:schemeClr val="accent4"/>
                </a:solidFill>
                <a:uFillTx/>
              </a:defRPr>
            </a:lvl1pPr>
            <a:lvl2pPr indent="0" marL="0">
              <a:buFontTx/>
              <a:buNone/>
              <a:defRPr baseline="0" sz="2000">
                <a:solidFill>
                  <a:schemeClr val="accent4"/>
                </a:solidFill>
                <a:uFillTx/>
              </a:defRPr>
            </a:lvl2pPr>
            <a:lvl3pPr indent="0" marL="0">
              <a:buFontTx/>
              <a:buNone/>
              <a:defRPr baseline="0" sz="2000">
                <a:solidFill>
                  <a:schemeClr val="accent4"/>
                </a:solidFill>
                <a:uFillTx/>
              </a:defRPr>
            </a:lvl3pPr>
            <a:lvl4pPr indent="0" marL="0">
              <a:buFontTx/>
              <a:buNone/>
              <a:defRPr baseline="0" sz="2000">
                <a:solidFill>
                  <a:schemeClr val="accent4"/>
                </a:solidFill>
                <a:uFillTx/>
              </a:defRPr>
            </a:lvl4pPr>
            <a:lvl5pPr indent="0" marL="0">
              <a:buFontTx/>
              <a:buNone/>
              <a:defRPr baseline="0" sz="2000">
                <a:solidFill>
                  <a:schemeClr val="accent4"/>
                </a:solidFill>
                <a:uFillTx/>
              </a:defRPr>
            </a:lvl5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7544" y="1600200"/>
            <a:ext cx="3810000" cy="379593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solidFill>
                  <a:schemeClr val="accent4"/>
                </a:solidFill>
                <a:uFillTx/>
              </a:defRPr>
            </a:lvl1pPr>
            <a:lvl2pPr>
              <a:defRPr sz="2400">
                <a:solidFill>
                  <a:schemeClr val="accent4"/>
                </a:solidFill>
                <a:uFillTx/>
              </a:defRPr>
            </a:lvl2pPr>
            <a:lvl3pPr>
              <a:buSzPct val="70000"/>
              <a:defRPr sz="2000">
                <a:solidFill>
                  <a:schemeClr val="accent4"/>
                </a:solidFill>
                <a:uFillTx/>
              </a:defRPr>
            </a:lvl3pPr>
            <a:lvl4pPr>
              <a:defRPr sz="1800">
                <a:solidFill>
                  <a:schemeClr val="accent4"/>
                </a:solidFill>
                <a:uFillTx/>
              </a:defRPr>
            </a:lvl4pPr>
            <a:lvl5pPr>
              <a:defRPr sz="1800">
                <a:solidFill>
                  <a:schemeClr val="accent4"/>
                </a:solidFill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94448" y="1600200"/>
            <a:ext cx="3810000" cy="379593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solidFill>
                  <a:schemeClr val="accent4"/>
                </a:solidFill>
                <a:uFillTx/>
              </a:defRPr>
            </a:lvl1pPr>
            <a:lvl2pPr>
              <a:defRPr sz="2400">
                <a:solidFill>
                  <a:schemeClr val="accent4"/>
                </a:solidFill>
                <a:uFillTx/>
              </a:defRPr>
            </a:lvl2pPr>
            <a:lvl3pPr>
              <a:buSzPct val="70000"/>
              <a:defRPr sz="2000">
                <a:solidFill>
                  <a:schemeClr val="accent4"/>
                </a:solidFill>
                <a:uFillTx/>
              </a:defRPr>
            </a:lvl3pPr>
            <a:lvl4pPr>
              <a:defRPr sz="1800">
                <a:solidFill>
                  <a:schemeClr val="accent4"/>
                </a:solidFill>
                <a:uFillTx/>
              </a:defRPr>
            </a:lvl4pPr>
            <a:lvl5pPr>
              <a:defRPr sz="1800">
                <a:solidFill>
                  <a:schemeClr val="accent4"/>
                </a:solidFill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1_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itle">
  <p:cSld name="2_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2130427"/>
            <a:ext cx="7772400" cy="14700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3886200"/>
            <a:ext cx="6400800" cy="1752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algn="ctr" indent="0" marL="422041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algn="ctr" indent="0" marL="844083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algn="ctr" indent="0" marL="1266124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algn="ctr" indent="0" marL="1688165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algn="ctr" indent="0" marL="2110207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algn="ctr" indent="0" marL="2532248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algn="ctr" indent="0" marL="2954289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algn="ctr" indent="0" marL="3376331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8BD707-D9CF-40AE-B4C6-C98DA3205C09}" type="datetimeFigureOut">
              <a:rPr lang="en-US" smtClean="0">
                <a:uFillTx/>
              </a:rPr>
              <a:pPr/>
              <a:t>8/16/2018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media/image1.emf" Type="http://schemas.openxmlformats.org/officeDocument/2006/relationships/image"></Relationship><Relationship Id="rId2" Target="../media/image2.jpeg" Type="http://schemas.openxmlformats.org/officeDocument/2006/relationships/image"></Relationship><Relationship Id="rId3" Target="../slideLayouts/slideLayout1.xml" Type="http://schemas.openxmlformats.org/officeDocument/2006/relationships/slideLayout"></Relationship><Relationship Id="rId4" Target="../slideLayouts/slideLayout2.xml" Type="http://schemas.openxmlformats.org/officeDocument/2006/relationships/slideLayout"></Relationship><Relationship Id="rId5" Target="../slideLayouts/slideLayout3.xml" Type="http://schemas.openxmlformats.org/officeDocument/2006/relationships/slideLayout"></Relationship><Relationship Id="rId6" Target="../slideLayouts/slideLayout4.xml" Type="http://schemas.openxmlformats.org/officeDocument/2006/relationships/slideLayout"></Relationship><Relationship Id="rId7" Target="../slideLayouts/slideLayout5.xml" Type="http://schemas.openxmlformats.org/officeDocument/2006/relationships/slideLayout"></Relationship><Relationship Id="rId8" Target="../slideLayouts/slideLayout6.xml" Type="http://schemas.openxmlformats.org/officeDocument/2006/relationships/slideLayout"></Relationship><Relationship Id="rId9" Target="../slideLayouts/slideLayout7.xml" Type="http://schemas.openxmlformats.org/officeDocument/2006/relationships/slideLayout"></Relationship><Relationship Id="rId10" Target="../slideLayouts/slideLayout8.xml" Type="http://schemas.openxmlformats.org/officeDocument/2006/relationships/slideLayout"></Relationship><Relationship Id="rId11" Target="../theme/theme1.xml" Type="http://schemas.openxmlformats.org/officeDocument/2006/relationships/theme"></Relationship></Relationships>
</file>

<file path=ppt/slideMasters/_rels/slideMaster2.xml.rels><?xml version="1.0" standalone="yes" ?><Relationships xmlns="http://schemas.openxmlformats.org/package/2006/relationships"><Relationship Id="rId1" Target="../media/image3.emf" Type="http://schemas.openxmlformats.org/officeDocument/2006/relationships/image"></Relationship><Relationship Id="rId2" Target="../slideLayouts/slideLayout9.xml" Type="http://schemas.openxmlformats.org/officeDocument/2006/relationships/slideLayout"></Relationship><Relationship Id="rId3" Target="../theme/theme2.xml" Type="http://schemas.openxmlformats.org/officeDocument/2006/relationships/theme"></Relationship></Relationships>
</file>

<file path=ppt/slideMasters/_rels/slideMaster3.xml.rels><?xml version="1.0" standalone="yes" ?><Relationships xmlns="http://schemas.openxmlformats.org/package/2006/relationships"><Relationship Id="rId1" Target="../media/image5.jpeg" Type="http://schemas.openxmlformats.org/officeDocument/2006/relationships/image"></Relationship><Relationship Id="rId2" Target="../media/image6.jpeg" Type="http://schemas.openxmlformats.org/officeDocument/2006/relationships/image"></Relationship><Relationship Id="rId3" Target="../media/image7.jpeg" Type="http://schemas.openxmlformats.org/officeDocument/2006/relationships/image"></Relationship><Relationship Id="rId4" Target="../media/image8.jpeg" Type="http://schemas.openxmlformats.org/officeDocument/2006/relationships/image"></Relationship><Relationship Id="rId5" Target="../media/image9.jpeg" Type="http://schemas.openxmlformats.org/officeDocument/2006/relationships/image"></Relationship><Relationship Id="rId6" Target="../media/image10.jpeg" Type="http://schemas.openxmlformats.org/officeDocument/2006/relationships/image"></Relationship><Relationship Id="rId7" Target="../media/image11.jpeg" Type="http://schemas.openxmlformats.org/officeDocument/2006/relationships/image"></Relationship><Relationship Id="rId8" Target="../media/image12.jpeg" Type="http://schemas.openxmlformats.org/officeDocument/2006/relationships/image"></Relationship><Relationship Id="rId9" Target="../media/image13.jpeg" Type="http://schemas.openxmlformats.org/officeDocument/2006/relationships/image"></Relationship><Relationship Id="rId10" Target="../media/image14.jpeg" Type="http://schemas.openxmlformats.org/officeDocument/2006/relationships/image"></Relationship><Relationship Id="rId11" Target="../media/image15.jpeg" Type="http://schemas.openxmlformats.org/officeDocument/2006/relationships/image"></Relationship><Relationship Id="rId12" Target="../media/image16.jpeg" Type="http://schemas.openxmlformats.org/officeDocument/2006/relationships/image"></Relationship><Relationship Id="rId13" Target="../media/image17.jpeg" Type="http://schemas.openxmlformats.org/officeDocument/2006/relationships/image"></Relationship><Relationship Id="rId14" Target="../media/image18.jpeg" Type="http://schemas.openxmlformats.org/officeDocument/2006/relationships/image"></Relationship><Relationship Id="rId15" Target="../media/image19.jpeg" Type="http://schemas.openxmlformats.org/officeDocument/2006/relationships/image"></Relationship><Relationship Id="rId16" Target="../media/image20.jpeg" Type="http://schemas.openxmlformats.org/officeDocument/2006/relationships/image"></Relationship><Relationship Id="rId17" Target="../media/image21.jpeg" Type="http://schemas.openxmlformats.org/officeDocument/2006/relationships/image"></Relationship><Relationship Id="rId18" Target="../slideLayouts/slideLayout10.xml" Type="http://schemas.openxmlformats.org/officeDocument/2006/relationships/slideLayout"></Relationship><Relationship Id="rId19" Target="../theme/theme3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6" name="Picture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1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57200" y="304800"/>
            <a:ext cx="6553200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7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57200" y="304800"/>
            <a:ext cx="6400800" cy="609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8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68313" y="1603375"/>
            <a:ext cx="7696200" cy="45688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Slide Number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710588" y="6582132"/>
            <a:ext cx="166712" cy="123111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0" lIns="0" rIns="0" tIns="0" wrap="none">
            <a:spAutoFit/>
          </a:bodyPr>
          <a:lstStyle>
            <a:defPPr>
              <a:defRPr lang="en-US">
                <a:uFillTx/>
              </a:defRPr>
            </a:defPPr>
            <a:lvl1pPr>
              <a:defRPr baseline="0" sz="1000">
                <a:uFillTx/>
                <a:latin typeface="+mn-lt"/>
              </a:defRPr>
            </a:lvl1pPr>
          </a:lstStyle>
          <a:p>
            <a:pPr algn="r">
              <a:defRPr>
                <a:uFillTx/>
              </a:defRPr>
            </a:pPr>
            <a:fld id="{2F06419F-B7FE-5E4C-9FF1-7A776BF56A86}" type="slidenum">
              <a:rPr lang="en-US" smtClean="0" sz="800">
                <a:solidFill>
                  <a:srgbClr val="000000"/>
                </a:solidFill>
                <a:uFillTx/>
                <a:latin typeface="EnzoPro-Light"/>
                <a:ea typeface="+mn-ea"/>
                <a:cs typeface="EnzoPro-Light"/>
              </a:rPr>
              <a:pPr algn="r">
                <a:defRPr>
                  <a:uFillTx/>
                </a:defRPr>
              </a:pPr>
              <a:t>‹#›</a:t>
            </a:fld>
            <a:endParaRPr dirty="0" lang="en-US" sz="800">
              <a:solidFill>
                <a:srgbClr val="000000"/>
              </a:solidFill>
              <a:uFillTx/>
              <a:latin typeface="EnzoPro-Light"/>
              <a:ea typeface="+mn-ea"/>
              <a:cs typeface="EnzoPro-Light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0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screen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548518" y="457200"/>
            <a:ext cx="1185952" cy="536575"/>
          </a:xfrm>
          <a:prstGeom prst="rect">
            <a:avLst/>
          </a:prstGeom>
          <a:noFill/>
          <a:ln>
            <a:noFill/>
          </a:ln>
        </p:spPr>
      </p:pic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3" id="2147483661"/>
    <p:sldLayoutId r:id="rId4" id="2147483662"/>
    <p:sldLayoutId r:id="rId5" id="2147483663"/>
    <p:sldLayoutId r:id="rId6" id="2147483664"/>
    <p:sldLayoutId r:id="rId7" id="2147483665"/>
    <p:sldLayoutId r:id="rId8" id="2147483666"/>
    <p:sldLayoutId r:id="rId9" id="2147483667"/>
    <p:sldLayoutId r:id="rId10" id="2147483668"/>
  </p:sldLayoutIdLst>
  <p:hf dt="0" ftr="0" hdr="0"/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fontAlgn="base" hangingPunct="1" rtl="0">
        <a:spcBef>
          <a:spcPct val="0"/>
        </a:spcBef>
        <a:spcAft>
          <a:spcPct val="0"/>
        </a:spcAft>
        <a:defRPr sz="2400">
          <a:solidFill>
            <a:srgbClr val="757980"/>
          </a:solidFill>
          <a:uFillTx/>
          <a:latin typeface="EnzoPro-Light"/>
          <a:ea charset="0" typeface="ＭＳ Ｐゴシック"/>
          <a:cs charset="0" typeface="ＭＳ Ｐゴシック"/>
        </a:defRPr>
      </a:lvl1pPr>
      <a:lvl2pPr algn="l" eaLnBrk="1" fontAlgn="base" hangingPunct="1" rtl="0">
        <a:spcBef>
          <a:spcPct val="0"/>
        </a:spcBef>
        <a:spcAft>
          <a:spcPct val="0"/>
        </a:spcAft>
        <a:defRPr sz="2400">
          <a:solidFill>
            <a:srgbClr val="757980"/>
          </a:solidFill>
          <a:uFillTx/>
          <a:latin charset="0" typeface="Arial"/>
          <a:ea charset="-128" typeface="ＭＳ Ｐゴシック"/>
          <a:cs charset="-128" typeface="ＭＳ Ｐゴシック"/>
        </a:defRPr>
      </a:lvl2pPr>
      <a:lvl3pPr algn="l" eaLnBrk="1" fontAlgn="base" hangingPunct="1" rtl="0">
        <a:spcBef>
          <a:spcPct val="0"/>
        </a:spcBef>
        <a:spcAft>
          <a:spcPct val="0"/>
        </a:spcAft>
        <a:defRPr sz="2400">
          <a:solidFill>
            <a:srgbClr val="757980"/>
          </a:solidFill>
          <a:uFillTx/>
          <a:latin charset="0" typeface="Arial"/>
          <a:ea charset="-128" typeface="ＭＳ Ｐゴシック"/>
          <a:cs charset="-128" typeface="ＭＳ Ｐゴシック"/>
        </a:defRPr>
      </a:lvl3pPr>
      <a:lvl4pPr algn="l" eaLnBrk="1" fontAlgn="base" hangingPunct="1" rtl="0">
        <a:spcBef>
          <a:spcPct val="0"/>
        </a:spcBef>
        <a:spcAft>
          <a:spcPct val="0"/>
        </a:spcAft>
        <a:defRPr sz="2400">
          <a:solidFill>
            <a:srgbClr val="757980"/>
          </a:solidFill>
          <a:uFillTx/>
          <a:latin charset="0" typeface="Arial"/>
          <a:ea charset="-128" typeface="ＭＳ Ｐゴシック"/>
          <a:cs charset="-128" typeface="ＭＳ Ｐゴシック"/>
        </a:defRPr>
      </a:lvl4pPr>
      <a:lvl5pPr algn="l" eaLnBrk="1" fontAlgn="base" hangingPunct="1" rtl="0">
        <a:spcBef>
          <a:spcPct val="0"/>
        </a:spcBef>
        <a:spcAft>
          <a:spcPct val="0"/>
        </a:spcAft>
        <a:defRPr sz="2400">
          <a:solidFill>
            <a:srgbClr val="757980"/>
          </a:solidFill>
          <a:uFillTx/>
          <a:latin charset="0" typeface="Arial"/>
          <a:ea charset="-128" typeface="ＭＳ Ｐゴシック"/>
          <a:cs charset="-128" typeface="ＭＳ Ｐゴシック"/>
        </a:defRPr>
      </a:lvl5pPr>
      <a:lvl6pPr algn="l" eaLnBrk="1" fontAlgn="base" hangingPunct="1" marL="457200" rtl="0">
        <a:spcBef>
          <a:spcPct val="0"/>
        </a:spcBef>
        <a:spcAft>
          <a:spcPct val="0"/>
        </a:spcAft>
        <a:defRPr sz="3000">
          <a:solidFill>
            <a:schemeClr val="tx1"/>
          </a:solidFill>
          <a:uFillTx/>
          <a:latin charset="0" typeface="Arial"/>
          <a:ea charset="-128" typeface="ＭＳ Ｐゴシック"/>
          <a:cs charset="-128" typeface="ＭＳ Ｐゴシック"/>
        </a:defRPr>
      </a:lvl6pPr>
      <a:lvl7pPr algn="l" eaLnBrk="1" fontAlgn="base" hangingPunct="1" marL="914400" rtl="0">
        <a:spcBef>
          <a:spcPct val="0"/>
        </a:spcBef>
        <a:spcAft>
          <a:spcPct val="0"/>
        </a:spcAft>
        <a:defRPr sz="3000">
          <a:solidFill>
            <a:schemeClr val="tx1"/>
          </a:solidFill>
          <a:uFillTx/>
          <a:latin charset="0" typeface="Arial"/>
          <a:ea charset="-128" typeface="ＭＳ Ｐゴシック"/>
          <a:cs charset="-128" typeface="ＭＳ Ｐゴシック"/>
        </a:defRPr>
      </a:lvl7pPr>
      <a:lvl8pPr algn="l" eaLnBrk="1" fontAlgn="base" hangingPunct="1" marL="1371600" rtl="0">
        <a:spcBef>
          <a:spcPct val="0"/>
        </a:spcBef>
        <a:spcAft>
          <a:spcPct val="0"/>
        </a:spcAft>
        <a:defRPr sz="3000">
          <a:solidFill>
            <a:schemeClr val="tx1"/>
          </a:solidFill>
          <a:uFillTx/>
          <a:latin charset="0" typeface="Arial"/>
          <a:ea charset="-128" typeface="ＭＳ Ｐゴシック"/>
          <a:cs charset="-128" typeface="ＭＳ Ｐゴシック"/>
        </a:defRPr>
      </a:lvl8pPr>
      <a:lvl9pPr algn="l" eaLnBrk="1" fontAlgn="base" hangingPunct="1" marL="1828800" rtl="0">
        <a:spcBef>
          <a:spcPct val="0"/>
        </a:spcBef>
        <a:spcAft>
          <a:spcPct val="0"/>
        </a:spcAft>
        <a:defRPr sz="3000">
          <a:solidFill>
            <a:schemeClr val="tx1"/>
          </a:solidFill>
          <a:uFillTx/>
          <a:latin charset="0" typeface="Arial"/>
          <a:ea charset="-128" typeface="ＭＳ Ｐゴシック"/>
          <a:cs charset="-128" typeface="ＭＳ Ｐゴシック"/>
        </a:defRPr>
      </a:lvl9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fontAlgn="base" hangingPunct="1" indent="-342900" marL="342900" rtl="0">
        <a:spcBef>
          <a:spcPct val="20000"/>
        </a:spcBef>
        <a:spcAft>
          <a:spcPct val="0"/>
        </a:spcAft>
        <a:buClr>
          <a:schemeClr val="bg2"/>
        </a:buClr>
        <a:buFont charset="0" typeface="Wingdings"/>
        <a:buChar char="§"/>
        <a:defRPr sz="2400">
          <a:solidFill>
            <a:srgbClr val="757980"/>
          </a:solidFill>
          <a:uFillTx/>
          <a:latin typeface="EnzoPro-Light"/>
          <a:ea charset="0" typeface="ＭＳ Ｐゴシック"/>
          <a:cs charset="0" typeface="ＭＳ Ｐゴシック"/>
        </a:defRPr>
      </a:lvl1pPr>
      <a:lvl2pPr algn="l" eaLnBrk="1" fontAlgn="base" hangingPunct="1" indent="-285750" marL="742950" rtl="0">
        <a:spcBef>
          <a:spcPct val="20000"/>
        </a:spcBef>
        <a:spcAft>
          <a:spcPct val="0"/>
        </a:spcAft>
        <a:buClr>
          <a:schemeClr val="bg2"/>
        </a:buClr>
        <a:buSzPct val="100000"/>
        <a:buFont charset="0" typeface="Wingdings"/>
        <a:buChar char="§"/>
        <a:defRPr sz="2000">
          <a:solidFill>
            <a:srgbClr val="757980"/>
          </a:solidFill>
          <a:uFillTx/>
          <a:latin typeface="EnzoPro-Light"/>
          <a:ea charset="0" typeface="ＭＳ Ｐゴシック"/>
        </a:defRPr>
      </a:lvl2pPr>
      <a:lvl3pPr algn="l" eaLnBrk="1" fontAlgn="base" hangingPunct="1" indent="-228600" marL="1143000" rtl="0">
        <a:spcBef>
          <a:spcPct val="20000"/>
        </a:spcBef>
        <a:spcAft>
          <a:spcPct val="0"/>
        </a:spcAft>
        <a:buClr>
          <a:schemeClr val="bg2"/>
        </a:buClr>
        <a:buSzPct val="70000"/>
        <a:buFont charset="0" typeface="Wingdings"/>
        <a:buChar char="§"/>
        <a:defRPr>
          <a:solidFill>
            <a:srgbClr val="757980"/>
          </a:solidFill>
          <a:uFillTx/>
          <a:latin typeface="EnzoPro-Light"/>
          <a:ea charset="0" typeface="ＭＳ Ｐゴシック"/>
        </a:defRPr>
      </a:lvl3pPr>
      <a:lvl4pPr algn="l" eaLnBrk="1" fontAlgn="base" hangingPunct="1" indent="-228600" marL="1600200" rtl="0">
        <a:spcBef>
          <a:spcPct val="20000"/>
        </a:spcBef>
        <a:spcAft>
          <a:spcPct val="0"/>
        </a:spcAft>
        <a:buClr>
          <a:schemeClr val="bg2"/>
        </a:buClr>
        <a:buFont charset="0" typeface="Wingdings"/>
        <a:buChar char="§"/>
        <a:defRPr>
          <a:solidFill>
            <a:srgbClr val="757980"/>
          </a:solidFill>
          <a:uFillTx/>
          <a:latin typeface="EnzoPro-Light"/>
          <a:ea charset="0" typeface="ＭＳ Ｐゴシック"/>
        </a:defRPr>
      </a:lvl4pPr>
      <a:lvl5pPr algn="l" eaLnBrk="1" fontAlgn="base" hangingPunct="1" indent="-228600" marL="2057400" rtl="0">
        <a:spcBef>
          <a:spcPct val="20000"/>
        </a:spcBef>
        <a:spcAft>
          <a:spcPct val="0"/>
        </a:spcAft>
        <a:buClr>
          <a:schemeClr val="bg2"/>
        </a:buClr>
        <a:buSzPct val="75000"/>
        <a:buFont charset="0" typeface="Wingdings"/>
        <a:buChar char="§"/>
        <a:defRPr>
          <a:solidFill>
            <a:srgbClr val="757980"/>
          </a:solidFill>
          <a:uFillTx/>
          <a:latin typeface="EnzoPro-Light"/>
          <a:ea charset="0" typeface="ＭＳ Ｐゴシック"/>
        </a:defRPr>
      </a:lvl5pPr>
      <a:lvl6pPr algn="l" eaLnBrk="1" fontAlgn="base" hangingPunct="1" indent="-228600" marL="2514600" rtl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uFillTx/>
          <a:latin typeface="+mn-lt"/>
          <a:ea typeface="+mn-ea"/>
        </a:defRPr>
      </a:lvl6pPr>
      <a:lvl7pPr algn="l" eaLnBrk="1" fontAlgn="base" hangingPunct="1" indent="-228600" marL="2971800" rtl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uFillTx/>
          <a:latin typeface="+mn-lt"/>
          <a:ea typeface="+mn-ea"/>
        </a:defRPr>
      </a:lvl7pPr>
      <a:lvl8pPr algn="l" eaLnBrk="1" fontAlgn="base" hangingPunct="1" indent="-228600" marL="3429000" rtl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uFillTx/>
          <a:latin typeface="+mn-lt"/>
          <a:ea typeface="+mn-ea"/>
        </a:defRPr>
      </a:lvl8pPr>
      <a:lvl9pPr algn="l" eaLnBrk="1" fontAlgn="base" hangingPunct="1" indent="-228600" marL="3886200" rtl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uFillTx/>
          <a:latin typeface="+mn-lt"/>
          <a:ea typeface="+mn-ea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en-US">
          <a:uFillTx/>
        </a:defRPr>
      </a:defPPr>
      <a:lvl1pPr algn="l" defTabSz="4572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6" name="Picture 1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1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</p:spPr>
      </p:pic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2" id="2147483670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ctr" defTabSz="457200" eaLnBrk="0" fontAlgn="base" hangingPunct="0" rtl="0">
        <a:spcBef>
          <a:spcPct val="0"/>
        </a:spcBef>
        <a:spcAft>
          <a:spcPct val="0"/>
        </a:spcAft>
        <a:defRPr kern="1200" sz="4400">
          <a:solidFill>
            <a:schemeClr val="tx1"/>
          </a:solidFill>
          <a:uFillTx/>
          <a:latin typeface="+mj-lt"/>
          <a:ea charset="0" typeface="ＭＳ Ｐゴシック"/>
          <a:cs charset="0" typeface="ＭＳ Ｐゴシック"/>
        </a:defRPr>
      </a:lvl1pPr>
      <a:lvl2pPr algn="ctr" defTabSz="457200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typeface="Arial"/>
          <a:ea charset="0" typeface="ＭＳ Ｐゴシック"/>
          <a:cs charset="0" typeface="ＭＳ Ｐゴシック"/>
        </a:defRPr>
      </a:lvl2pPr>
      <a:lvl3pPr algn="ctr" defTabSz="457200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typeface="Arial"/>
          <a:ea charset="0" typeface="ＭＳ Ｐゴシック"/>
          <a:cs charset="0" typeface="ＭＳ Ｐゴシック"/>
        </a:defRPr>
      </a:lvl3pPr>
      <a:lvl4pPr algn="ctr" defTabSz="457200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typeface="Arial"/>
          <a:ea charset="0" typeface="ＭＳ Ｐゴシック"/>
          <a:cs charset="0" typeface="ＭＳ Ｐゴシック"/>
        </a:defRPr>
      </a:lvl4pPr>
      <a:lvl5pPr algn="ctr" defTabSz="457200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typeface="Arial"/>
          <a:ea charset="0" typeface="ＭＳ Ｐゴシック"/>
          <a:cs charset="0" typeface="ＭＳ Ｐゴシック"/>
        </a:defRPr>
      </a:lvl5pPr>
      <a:lvl6pPr algn="ctr" defTabSz="457200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typeface="Arial"/>
          <a:ea charset="0" typeface="ＭＳ Ｐゴシック"/>
          <a:cs charset="0" typeface="ＭＳ Ｐゴシック"/>
        </a:defRPr>
      </a:lvl6pPr>
      <a:lvl7pPr algn="ctr" defTabSz="457200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typeface="Arial"/>
          <a:ea charset="0" typeface="ＭＳ Ｐゴシック"/>
          <a:cs charset="0" typeface="ＭＳ Ｐゴシック"/>
        </a:defRPr>
      </a:lvl7pPr>
      <a:lvl8pPr algn="ctr" defTabSz="457200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typeface="Arial"/>
          <a:ea charset="0" typeface="ＭＳ Ｐゴシック"/>
          <a:cs charset="0" typeface="ＭＳ Ｐゴシック"/>
        </a:defRPr>
      </a:lvl8pPr>
      <a:lvl9pPr algn="ctr" defTabSz="457200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typeface="Arial"/>
          <a:ea charset="0" typeface="ＭＳ Ｐゴシック"/>
          <a:cs charset="0" typeface="ＭＳ Ｐゴシック"/>
        </a:defRPr>
      </a:lvl9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457200" eaLnBrk="0" fontAlgn="base" hangingPunct="0" indent="-342900" marL="342900" rtl="0">
        <a:spcBef>
          <a:spcPct val="20000"/>
        </a:spcBef>
        <a:spcAft>
          <a:spcPct val="0"/>
        </a:spcAft>
        <a:buFont charset="0" typeface="Arial"/>
        <a:buChar char="•"/>
        <a:defRPr kern="1200" sz="3200">
          <a:solidFill>
            <a:schemeClr val="tx1"/>
          </a:solidFill>
          <a:uFillTx/>
          <a:latin typeface="+mn-lt"/>
          <a:ea charset="0" typeface="ＭＳ Ｐゴシック"/>
          <a:cs charset="0" typeface="ＭＳ Ｐゴシック"/>
        </a:defRPr>
      </a:lvl1pPr>
      <a:lvl2pPr algn="l" defTabSz="457200" eaLnBrk="0" fontAlgn="base" hangingPunct="0" indent="-285750" marL="742950" rtl="0">
        <a:spcBef>
          <a:spcPct val="20000"/>
        </a:spcBef>
        <a:spcAft>
          <a:spcPct val="0"/>
        </a:spcAft>
        <a:buFont charset="0" typeface="Arial"/>
        <a:buChar char="–"/>
        <a:defRPr kern="1200" sz="2800">
          <a:solidFill>
            <a:schemeClr val="tx1"/>
          </a:solidFill>
          <a:uFillTx/>
          <a:latin typeface="+mn-lt"/>
          <a:ea charset="0" typeface="ＭＳ Ｐゴシック"/>
          <a:cs typeface="+mn-cs"/>
        </a:defRPr>
      </a:lvl2pPr>
      <a:lvl3pPr algn="l" defTabSz="457200" eaLnBrk="0" fontAlgn="base" hangingPunct="0" indent="-228600" marL="1143000" rtl="0">
        <a:spcBef>
          <a:spcPct val="20000"/>
        </a:spcBef>
        <a:spcAft>
          <a:spcPct val="0"/>
        </a:spcAft>
        <a:buFont charset="0" typeface="Arial"/>
        <a:buChar char="•"/>
        <a:defRPr kern="1200" sz="2400">
          <a:solidFill>
            <a:schemeClr val="tx1"/>
          </a:solidFill>
          <a:uFillTx/>
          <a:latin typeface="+mn-lt"/>
          <a:ea charset="0" typeface="ＭＳ Ｐゴシック"/>
          <a:cs typeface="+mn-cs"/>
        </a:defRPr>
      </a:lvl3pPr>
      <a:lvl4pPr algn="l" defTabSz="457200" eaLnBrk="0" fontAlgn="base" hangingPunct="0" indent="-228600" marL="1600200" rtl="0">
        <a:spcBef>
          <a:spcPct val="20000"/>
        </a:spcBef>
        <a:spcAft>
          <a:spcPct val="0"/>
        </a:spcAft>
        <a:buFont charset="0" typeface="Arial"/>
        <a:buChar char="–"/>
        <a:defRPr kern="1200" sz="2000">
          <a:solidFill>
            <a:schemeClr val="tx1"/>
          </a:solidFill>
          <a:uFillTx/>
          <a:latin typeface="+mn-lt"/>
          <a:ea charset="0" typeface="ＭＳ Ｐゴシック"/>
          <a:cs typeface="+mn-cs"/>
        </a:defRPr>
      </a:lvl4pPr>
      <a:lvl5pPr algn="l" defTabSz="457200" eaLnBrk="0" fontAlgn="base" hangingPunct="0" indent="-228600" marL="2057400" rtl="0">
        <a:spcBef>
          <a:spcPct val="20000"/>
        </a:spcBef>
        <a:spcAft>
          <a:spcPct val="0"/>
        </a:spcAft>
        <a:buFont charset="0" typeface="Arial"/>
        <a:buChar char="»"/>
        <a:defRPr kern="1200" sz="2000">
          <a:solidFill>
            <a:schemeClr val="tx1"/>
          </a:solidFill>
          <a:uFillTx/>
          <a:latin typeface="+mn-lt"/>
          <a:ea charset="0" typeface="ＭＳ Ｐゴシック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en-US">
          <a:uFillTx/>
        </a:defRPr>
      </a:defPPr>
      <a:lvl1pPr algn="l" defTabSz="4572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Picture 2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 userDrawn="1"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1" cstate="screen"/>
          <a:srcRect b="-59150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0311" y="3605038"/>
            <a:ext cx="1286756" cy="2137672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Picture 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 userDrawn="1"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 cstate="screen"/>
          <a:srcRect b="-1990" l="-699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94332" y="3636784"/>
            <a:ext cx="1338100" cy="1338100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" name="Picture 2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 userDrawn="1"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screen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82177" y="3635976"/>
            <a:ext cx="1781040" cy="1346714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Picture 1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 userDrawn="1"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35386" y="3639283"/>
            <a:ext cx="2308510" cy="1535746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Picture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 userDrawn="1"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44398" y="4947565"/>
            <a:ext cx="1875983" cy="1411959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Picture 1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 userDrawn="1"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6" cstate="screen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0634" y="2193069"/>
            <a:ext cx="2171628" cy="1447752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 userDrawn="1"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7" cstate="screen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19782" y="2542788"/>
            <a:ext cx="1769861" cy="800760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Picture 1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 userDrawn="1"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8" cstate="screen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80506" y="4941646"/>
            <a:ext cx="1417879" cy="1417879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Picture 2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 userDrawn="1"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9" cstate="screen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9877" y="485047"/>
            <a:ext cx="2239456" cy="1731782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Picture 1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 userDrawn="1"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10" cstate="screen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6400" y="4944393"/>
            <a:ext cx="2122534" cy="1414423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Picture 1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 userDrawn="1"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11" cstate="screen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44780" y="4871253"/>
            <a:ext cx="2105069" cy="1487502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Picture 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 userDrawn="1"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1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44479" y="2846824"/>
            <a:ext cx="2105369" cy="2105369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" name="Picture 3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 userDrawn="1"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13" cstate="screen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40112" y="1819822"/>
            <a:ext cx="2109738" cy="1491328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Picture 1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 userDrawn="1"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14" cstate="screen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28145" y="483252"/>
            <a:ext cx="2522005" cy="1814136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Picture 2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 userDrawn="1"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15" cstate="screen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60170" y="486321"/>
            <a:ext cx="1280138" cy="1811721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Picture 1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 userDrawn="1"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16" cstate="screen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79599" y="486629"/>
            <a:ext cx="2556340" cy="1809989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Picture 2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 userDrawn="1"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17" cstate="screen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90644" y="4943977"/>
            <a:ext cx="1389862" cy="1415346"/>
          </a:xfrm>
          <a:prstGeom prst="rect">
            <a:avLst/>
          </a:prstGeom>
        </p:spPr>
      </p:pic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8" id="214748368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ctr" defTabSz="457200" eaLnBrk="0" fontAlgn="base" hangingPunct="0" rtl="0">
        <a:spcBef>
          <a:spcPct val="0"/>
        </a:spcBef>
        <a:spcAft>
          <a:spcPct val="0"/>
        </a:spcAft>
        <a:defRPr kern="1200" sz="4400">
          <a:solidFill>
            <a:schemeClr val="tx1"/>
          </a:solidFill>
          <a:uFillTx/>
          <a:latin typeface="+mj-lt"/>
          <a:ea charset="0" typeface="ＭＳ Ｐゴシック"/>
          <a:cs charset="0" typeface="ＭＳ Ｐゴシック"/>
        </a:defRPr>
      </a:lvl1pPr>
      <a:lvl2pPr algn="ctr" defTabSz="457200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typeface="Calibri"/>
          <a:ea charset="0" typeface="ＭＳ Ｐゴシック"/>
          <a:cs charset="0" typeface="ＭＳ Ｐゴシック"/>
        </a:defRPr>
      </a:lvl2pPr>
      <a:lvl3pPr algn="ctr" defTabSz="457200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typeface="Calibri"/>
          <a:ea charset="0" typeface="ＭＳ Ｐゴシック"/>
          <a:cs charset="0" typeface="ＭＳ Ｐゴシック"/>
        </a:defRPr>
      </a:lvl3pPr>
      <a:lvl4pPr algn="ctr" defTabSz="457200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typeface="Calibri"/>
          <a:ea charset="0" typeface="ＭＳ Ｐゴシック"/>
          <a:cs charset="0" typeface="ＭＳ Ｐゴシック"/>
        </a:defRPr>
      </a:lvl4pPr>
      <a:lvl5pPr algn="ctr" defTabSz="457200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typeface="Calibri"/>
          <a:ea charset="0" typeface="ＭＳ Ｐゴシック"/>
          <a:cs charset="0" typeface="ＭＳ Ｐゴシック"/>
        </a:defRPr>
      </a:lvl5pPr>
      <a:lvl6pPr algn="ctr" defTabSz="457200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typeface="Calibri"/>
          <a:ea charset="0" typeface="ＭＳ Ｐゴシック"/>
          <a:cs charset="0" typeface="ＭＳ Ｐゴシック"/>
        </a:defRPr>
      </a:lvl6pPr>
      <a:lvl7pPr algn="ctr" defTabSz="457200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typeface="Calibri"/>
          <a:ea charset="0" typeface="ＭＳ Ｐゴシック"/>
          <a:cs charset="0" typeface="ＭＳ Ｐゴシック"/>
        </a:defRPr>
      </a:lvl7pPr>
      <a:lvl8pPr algn="ctr" defTabSz="457200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typeface="Calibri"/>
          <a:ea charset="0" typeface="ＭＳ Ｐゴシック"/>
          <a:cs charset="0" typeface="ＭＳ Ｐゴシック"/>
        </a:defRPr>
      </a:lvl8pPr>
      <a:lvl9pPr algn="ctr" defTabSz="457200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typeface="Calibri"/>
          <a:ea charset="0" typeface="ＭＳ Ｐゴシック"/>
          <a:cs charset="0" typeface="ＭＳ Ｐゴシック"/>
        </a:defRPr>
      </a:lvl9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457200" eaLnBrk="0" fontAlgn="base" hangingPunct="0" indent="-342900" marL="342900" rtl="0">
        <a:spcBef>
          <a:spcPct val="20000"/>
        </a:spcBef>
        <a:spcAft>
          <a:spcPct val="0"/>
        </a:spcAft>
        <a:buFont charset="0" typeface="Arial"/>
        <a:buChar char="•"/>
        <a:defRPr kern="1200" sz="3200">
          <a:solidFill>
            <a:schemeClr val="tx1"/>
          </a:solidFill>
          <a:uFillTx/>
          <a:latin typeface="+mn-lt"/>
          <a:ea charset="0" typeface="ＭＳ Ｐゴシック"/>
          <a:cs charset="0" typeface="ＭＳ Ｐゴシック"/>
        </a:defRPr>
      </a:lvl1pPr>
      <a:lvl2pPr algn="l" defTabSz="457200" eaLnBrk="0" fontAlgn="base" hangingPunct="0" indent="-285750" marL="742950" rtl="0">
        <a:spcBef>
          <a:spcPct val="20000"/>
        </a:spcBef>
        <a:spcAft>
          <a:spcPct val="0"/>
        </a:spcAft>
        <a:buFont charset="0" typeface="Arial"/>
        <a:buChar char="–"/>
        <a:defRPr kern="1200" sz="2800">
          <a:solidFill>
            <a:schemeClr val="tx1"/>
          </a:solidFill>
          <a:uFillTx/>
          <a:latin typeface="+mn-lt"/>
          <a:ea charset="0" typeface="ＭＳ Ｐゴシック"/>
          <a:cs typeface="+mn-cs"/>
        </a:defRPr>
      </a:lvl2pPr>
      <a:lvl3pPr algn="l" defTabSz="457200" eaLnBrk="0" fontAlgn="base" hangingPunct="0" indent="-228600" marL="1143000" rtl="0">
        <a:spcBef>
          <a:spcPct val="20000"/>
        </a:spcBef>
        <a:spcAft>
          <a:spcPct val="0"/>
        </a:spcAft>
        <a:buFont charset="0" typeface="Arial"/>
        <a:buChar char="•"/>
        <a:defRPr kern="1200" sz="2400">
          <a:solidFill>
            <a:schemeClr val="tx1"/>
          </a:solidFill>
          <a:uFillTx/>
          <a:latin typeface="+mn-lt"/>
          <a:ea charset="0" typeface="ＭＳ Ｐゴシック"/>
          <a:cs typeface="+mn-cs"/>
        </a:defRPr>
      </a:lvl3pPr>
      <a:lvl4pPr algn="l" defTabSz="457200" eaLnBrk="0" fontAlgn="base" hangingPunct="0" indent="-228600" marL="1600200" rtl="0">
        <a:spcBef>
          <a:spcPct val="20000"/>
        </a:spcBef>
        <a:spcAft>
          <a:spcPct val="0"/>
        </a:spcAft>
        <a:buFont charset="0" typeface="Arial"/>
        <a:buChar char="–"/>
        <a:defRPr kern="1200" sz="2000">
          <a:solidFill>
            <a:schemeClr val="tx1"/>
          </a:solidFill>
          <a:uFillTx/>
          <a:latin typeface="+mn-lt"/>
          <a:ea charset="0" typeface="ＭＳ Ｐゴシック"/>
          <a:cs typeface="+mn-cs"/>
        </a:defRPr>
      </a:lvl4pPr>
      <a:lvl5pPr algn="l" defTabSz="457200" eaLnBrk="0" fontAlgn="base" hangingPunct="0" indent="-228600" marL="2057400" rtl="0">
        <a:spcBef>
          <a:spcPct val="20000"/>
        </a:spcBef>
        <a:spcAft>
          <a:spcPct val="0"/>
        </a:spcAft>
        <a:buFont charset="0" typeface="Arial"/>
        <a:buChar char="»"/>
        <a:defRPr kern="1200" sz="2000">
          <a:solidFill>
            <a:schemeClr val="tx1"/>
          </a:solidFill>
          <a:uFillTx/>
          <a:latin typeface="+mn-lt"/>
          <a:ea charset="0" typeface="ＭＳ Ｐゴシック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en-US">
          <a:uFillTx/>
        </a:defRPr>
      </a:defPPr>
      <a:lvl1pPr algn="l" defTabSz="4572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22.jpe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8.xml" Type="http://schemas.openxmlformats.org/officeDocument/2006/relationships/slideLayout"></Relationship><Relationship Id="rId2" Target="../media/image23.png" Type="http://schemas.openxmlformats.org/officeDocument/2006/relationships/image"></Relationship><Relationship Id="rId3" Target="../media/image24.pn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8.xml" Type="http://schemas.openxmlformats.org/officeDocument/2006/relationships/slideLayout"></Relationship><Relationship Id="rId2" Target="../media/image25.png" Type="http://schemas.openxmlformats.org/officeDocument/2006/relationships/image"></Relationship><Relationship Id="rId3" Target="../media/image26.pn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8.xml" Type="http://schemas.openxmlformats.org/officeDocument/2006/relationships/slideLayout"></Relationship><Relationship Id="rId2" Target="../media/image27.png" Type="http://schemas.openxmlformats.org/officeDocument/2006/relationships/image"></Relationship><Relationship Id="rId3" Target="../media/image28.pn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10.xml" Type="http://schemas.openxmlformats.org/officeDocument/2006/relationships/slideLayout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59399" y="1735139"/>
            <a:ext cx="3505200" cy="12536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err="1" lang="en-US">
                <a:uFillTx/>
              </a:rPr>
              <a:t>EasySET</a:t>
            </a:r>
            <a:r>
              <a:rPr dirty="0" lang="en-US">
                <a:uFillTx/>
              </a:rPr>
              <a:t>  installation diagram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716587" y="1812925"/>
            <a:ext cx="3505200" cy="1295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l" eaLnBrk="1" fontAlgn="base" hangingPunct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b="0" baseline="0" i="0" sz="2400">
                <a:solidFill>
                  <a:schemeClr val="tx1"/>
                </a:solidFill>
                <a:uFillTx/>
                <a:latin typeface="+mj-lt"/>
                <a:ea typeface="+mj-ea"/>
                <a:cs typeface="Arial MT Lt"/>
              </a:defRPr>
            </a:lvl1pPr>
            <a:lvl2pPr algn="l" eaLnBrk="1" fontAlgn="base" hangingPunct="1" rtl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uFillTx/>
                <a:latin charset="0" typeface="Arial"/>
                <a:ea charset="-128" typeface="ＭＳ Ｐゴシック"/>
                <a:cs charset="-128" typeface="ＭＳ Ｐゴシック"/>
              </a:defRPr>
            </a:lvl2pPr>
            <a:lvl3pPr algn="l" eaLnBrk="1" fontAlgn="base" hangingPunct="1" rtl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uFillTx/>
                <a:latin charset="0" typeface="Arial"/>
                <a:ea charset="-128" typeface="ＭＳ Ｐゴシック"/>
                <a:cs charset="-128" typeface="ＭＳ Ｐゴシック"/>
              </a:defRPr>
            </a:lvl3pPr>
            <a:lvl4pPr algn="l" eaLnBrk="1" fontAlgn="base" hangingPunct="1" rtl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uFillTx/>
                <a:latin charset="0" typeface="Arial"/>
                <a:ea charset="-128" typeface="ＭＳ Ｐゴシック"/>
                <a:cs charset="-128" typeface="ＭＳ Ｐゴシック"/>
              </a:defRPr>
            </a:lvl4pPr>
            <a:lvl5pPr algn="l" eaLnBrk="1" fontAlgn="base" hangingPunct="1" rtl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uFillTx/>
                <a:latin charset="0" typeface="Arial"/>
                <a:ea charset="-128" typeface="ＭＳ Ｐゴシック"/>
                <a:cs charset="-128" typeface="ＭＳ Ｐゴシック"/>
              </a:defRPr>
            </a:lvl5pPr>
            <a:lvl6pPr algn="l" eaLnBrk="1" fontAlgn="base" hangingPunct="1" marL="457200" rtl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uFillTx/>
                <a:latin charset="0" typeface="Arial"/>
                <a:ea charset="-128" typeface="ＭＳ Ｐゴシック"/>
                <a:cs charset="-128" typeface="ＭＳ Ｐゴシック"/>
              </a:defRPr>
            </a:lvl6pPr>
            <a:lvl7pPr algn="l" eaLnBrk="1" fontAlgn="base" hangingPunct="1" marL="914400" rtl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uFillTx/>
                <a:latin charset="0" typeface="Arial"/>
                <a:ea charset="-128" typeface="ＭＳ Ｐゴシック"/>
                <a:cs charset="-128" typeface="ＭＳ Ｐゴシック"/>
              </a:defRPr>
            </a:lvl7pPr>
            <a:lvl8pPr algn="l" eaLnBrk="1" fontAlgn="base" hangingPunct="1" marL="1371600" rtl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uFillTx/>
                <a:latin charset="0" typeface="Arial"/>
                <a:ea charset="-128" typeface="ＭＳ Ｐゴシック"/>
                <a:cs charset="-128" typeface="ＭＳ Ｐゴシック"/>
              </a:defRPr>
            </a:lvl8pPr>
            <a:lvl9pPr algn="l" eaLnBrk="1" fontAlgn="base" hangingPunct="1" marL="1828800" rtl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uFillTx/>
                <a:latin charset="0" typeface="Arial"/>
                <a:ea charset="-128" typeface="ＭＳ Ｐゴシック"/>
                <a:cs charset="-128" typeface="ＭＳ Ｐゴシック"/>
              </a:defRPr>
            </a:lvl9pPr>
          </a:lstStyle>
          <a:p>
            <a:pPr>
              <a:defRPr>
                <a:uFillTx/>
              </a:defRPr>
            </a:pPr>
            <a:r>
              <a:rPr dirty="0" lang="en-US" spc="300" sz="1200">
                <a:solidFill>
                  <a:schemeClr val="accent4"/>
                </a:solidFill>
                <a:uFillTx/>
                <a:latin typeface="EnzoPro-Light"/>
                <a:cs typeface="EnzoPro-Light"/>
              </a:rPr>
              <a:t>  |Mar | 2018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lfs_9212.101.336_2_lo-res.jpg" id="7" name="Picture Placeholder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 cstate="email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21833" y="712788"/>
            <a:ext cx="3773489" cy="5794376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2</a:t>
            </a:fld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12315" y="575982"/>
            <a:ext cx="4591050" cy="5343525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Picture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70886" y="1419448"/>
            <a:ext cx="4552950" cy="4867275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SG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SG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3</a:t>
            </a:fld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3359" y="1185864"/>
            <a:ext cx="4583723" cy="5586412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Picture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53941" y="1852612"/>
            <a:ext cx="4076700" cy="4067175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4</a:t>
            </a:fld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3476" y="1769525"/>
            <a:ext cx="5302057" cy="3869276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Picture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86534" y="1769525"/>
            <a:ext cx="3979055" cy="3986872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extBox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420131" y="3882452"/>
            <a:ext cx="184731" cy="369332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Box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59580" y="3852472"/>
            <a:ext cx="184731" cy="369332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2016_AS_PPT_template_18Oct">
  <a:themeElements>
    <a:clrScheme name="AS 2016 PPT">
      <a:dk1>
        <a:srgbClr val="53565A"/>
      </a:dk1>
      <a:lt1>
        <a:srgbClr val="FFFFFF"/>
      </a:lt1>
      <a:dk2>
        <a:srgbClr val="53565A"/>
      </a:dk2>
      <a:lt2>
        <a:srgbClr val="F1C400"/>
      </a:lt2>
      <a:accent1>
        <a:srgbClr val="9DB0AC"/>
      </a:accent1>
      <a:accent2>
        <a:srgbClr val="D7B49E"/>
      </a:accent2>
      <a:accent3>
        <a:srgbClr val="7F7384"/>
      </a:accent3>
      <a:accent4>
        <a:srgbClr val="757980"/>
      </a:accent4>
      <a:accent5>
        <a:srgbClr val="A4ABB3"/>
      </a:accent5>
      <a:accent6>
        <a:srgbClr val="CFD7E2"/>
      </a:accent6>
      <a:hlink>
        <a:srgbClr val="58A7AF"/>
      </a:hlink>
      <a:folHlink>
        <a:srgbClr val="7B808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FontTx/>
          <a:buNone/>
          <a:defRPr b="0" baseline="0" cap="none" i="0" kumimoji="0" lang="en-US" normalizeH="0" strike="noStrike" sz="2400" u="none">
            <a:ln>
              <a:noFill/>
            </a:ln>
            <a:solidFill>
              <a:schemeClr val="tx1"/>
            </a:solidFill>
            <a:effectLst/>
            <a:uFillTx/>
            <a:latin charset="0" typeface="Arial"/>
            <a:ea charset="-128" typeface="ＭＳ Ｐゴシック"/>
            <a:cs charset="-128" typeface="ＭＳ Ｐゴシック"/>
          </a:defRPr>
        </a:defPPr>
      </a:lstStyle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FontTx/>
          <a:buNone/>
          <a:defRPr b="0" baseline="0" cap="none" i="0" kumimoji="0" lang="en-US" normalizeH="0" strike="noStrike" sz="2400" u="none">
            <a:ln>
              <a:noFill/>
            </a:ln>
            <a:solidFill>
              <a:schemeClr val="tx1"/>
            </a:solidFill>
            <a:effectLst/>
            <a:uFillTx/>
            <a:latin charset="0" typeface="Arial"/>
            <a:ea charset="-128" typeface="ＭＳ Ｐゴシック"/>
            <a:cs charset="-128" typeface="ＭＳ Ｐゴシック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Blank Presentation 13">
        <a:dk1>
          <a:srgbClr val="495156"/>
        </a:dk1>
        <a:lt1>
          <a:srgbClr val="FFFFFF"/>
        </a:lt1>
        <a:dk2>
          <a:srgbClr val="000000"/>
        </a:dk2>
        <a:lt2>
          <a:srgbClr val="F5C4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D4448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1_Custom Design">
  <a:themeElements>
    <a:clrScheme name="AS 2016 PPT">
      <a:dk1>
        <a:srgbClr val="53565A"/>
      </a:dk1>
      <a:lt1>
        <a:srgbClr val="FFFFFF"/>
      </a:lt1>
      <a:dk2>
        <a:srgbClr val="53565A"/>
      </a:dk2>
      <a:lt2>
        <a:srgbClr val="F1C400"/>
      </a:lt2>
      <a:accent1>
        <a:srgbClr val="9DB0AC"/>
      </a:accent1>
      <a:accent2>
        <a:srgbClr val="D7B49E"/>
      </a:accent2>
      <a:accent3>
        <a:srgbClr val="7F7384"/>
      </a:accent3>
      <a:accent4>
        <a:srgbClr val="757980"/>
      </a:accent4>
      <a:accent5>
        <a:srgbClr val="A4ABB3"/>
      </a:accent5>
      <a:accent6>
        <a:srgbClr val="CFD7E2"/>
      </a:accent6>
      <a:hlink>
        <a:srgbClr val="58A7AF"/>
      </a:hlink>
      <a:folHlink>
        <a:srgbClr val="7B808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End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4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panose="020F0502020204030204"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2016_AS_PPT_template_06nov</Template>
  <TotalTime>2442</TotalTime>
  <Words>11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ＭＳ Ｐゴシック</vt:lpstr>
      <vt:lpstr>Arial</vt:lpstr>
      <vt:lpstr>Calibri</vt:lpstr>
      <vt:lpstr>EnzoPro-Light</vt:lpstr>
      <vt:lpstr>Wingdings</vt:lpstr>
      <vt:lpstr>2016_AS_PPT_template_18Oct</vt:lpstr>
      <vt:lpstr>1_Custom Design</vt:lpstr>
      <vt:lpstr>End Slide</vt:lpstr>
      <vt:lpstr>EasySET  installation diagram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Koh</dc:creator>
  <cp:lastModifiedBy>Pradip Patnaik</cp:lastModifiedBy>
  <cp:revision>136</cp:revision>
  <cp:lastPrinted>2016-09-27T20:26:15Z</cp:lastPrinted>
  <dcterms:created xsi:type="dcterms:W3CDTF">2016-12-02T08:08:47Z</dcterms:created>
  <dcterms:modified xsi:type="dcterms:W3CDTF">2018-08-16T04:50:18Z</dcterms:modified>
</cp:coreProperties>
</file>